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Arial" panose="020B0604020202020204" pitchFamily="3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ourier New OS Bold" panose="020B0604020202020204" charset="0"/>
      <p:regular r:id="rId10"/>
    </p:embeddedFont>
    <p:embeddedFont>
      <p:font typeface="Foundry Sans" panose="020B0604020202020204" charset="0"/>
      <p:regular r:id="rId11"/>
    </p:embeddedFont>
    <p:embeddedFont>
      <p:font typeface="Raleway Bold" panose="020B0604020202020204" charset="0"/>
      <p:regular r:id="rId12"/>
    </p:embeddedFont>
    <p:embeddedFont>
      <p:font typeface="Tahoma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2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6895" y="505987"/>
            <a:ext cx="17234210" cy="9275027"/>
            <a:chOff x="0" y="0"/>
            <a:chExt cx="4539051" cy="24428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9051" cy="2442805"/>
            </a:xfrm>
            <a:custGeom>
              <a:avLst/>
              <a:gdLst/>
              <a:ahLst/>
              <a:cxnLst/>
              <a:rect l="l" t="t" r="r" b="b"/>
              <a:pathLst>
                <a:path w="4539051" h="2442805">
                  <a:moveTo>
                    <a:pt x="0" y="0"/>
                  </a:moveTo>
                  <a:lnTo>
                    <a:pt x="4539051" y="0"/>
                  </a:lnTo>
                  <a:lnTo>
                    <a:pt x="4539051" y="2442805"/>
                  </a:lnTo>
                  <a:lnTo>
                    <a:pt x="0" y="244280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39051" cy="24809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220679" y="8387911"/>
            <a:ext cx="5038621" cy="1136951"/>
          </a:xfrm>
          <a:custGeom>
            <a:avLst/>
            <a:gdLst/>
            <a:ahLst/>
            <a:cxnLst/>
            <a:rect l="l" t="t" r="r" b="b"/>
            <a:pathLst>
              <a:path w="5038621" h="1136951">
                <a:moveTo>
                  <a:pt x="0" y="0"/>
                </a:moveTo>
                <a:lnTo>
                  <a:pt x="5038621" y="0"/>
                </a:lnTo>
                <a:lnTo>
                  <a:pt x="5038621" y="1136951"/>
                </a:lnTo>
                <a:lnTo>
                  <a:pt x="0" y="11369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88672" y="7891238"/>
            <a:ext cx="7751382" cy="1367062"/>
          </a:xfrm>
          <a:custGeom>
            <a:avLst/>
            <a:gdLst/>
            <a:ahLst/>
            <a:cxnLst/>
            <a:rect l="l" t="t" r="r" b="b"/>
            <a:pathLst>
              <a:path w="7751382" h="1367062">
                <a:moveTo>
                  <a:pt x="0" y="0"/>
                </a:moveTo>
                <a:lnTo>
                  <a:pt x="7751382" y="0"/>
                </a:lnTo>
                <a:lnTo>
                  <a:pt x="7751382" y="1367062"/>
                </a:lnTo>
                <a:lnTo>
                  <a:pt x="0" y="1367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294693" y="1976650"/>
            <a:ext cx="7379165" cy="6598119"/>
          </a:xfrm>
          <a:custGeom>
            <a:avLst/>
            <a:gdLst/>
            <a:ahLst/>
            <a:cxnLst/>
            <a:rect l="l" t="t" r="r" b="b"/>
            <a:pathLst>
              <a:path w="7379165" h="6598119">
                <a:moveTo>
                  <a:pt x="0" y="0"/>
                </a:moveTo>
                <a:lnTo>
                  <a:pt x="7379165" y="0"/>
                </a:lnTo>
                <a:lnTo>
                  <a:pt x="7379165" y="6598119"/>
                </a:lnTo>
                <a:lnTo>
                  <a:pt x="0" y="65981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3744" t="-59007" r="-28819" b="-66508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876300"/>
            <a:ext cx="14732801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b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DIGITALT KURSUSFORLØB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61966" y="3388934"/>
            <a:ext cx="7233134" cy="306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En</a:t>
            </a:r>
            <a:r>
              <a:rPr lang="en-US" sz="2700" b="1" dirty="0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 app </a:t>
            </a:r>
            <a:r>
              <a:rPr lang="en-US" sz="27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til</a:t>
            </a:r>
            <a:r>
              <a:rPr lang="en-US" sz="2700" b="1" dirty="0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 dig, </a:t>
            </a:r>
            <a:r>
              <a:rPr lang="en-US" sz="27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som</a:t>
            </a:r>
            <a:r>
              <a:rPr lang="en-US" sz="2700" b="1" dirty="0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gerne</a:t>
            </a:r>
            <a:r>
              <a:rPr lang="en-US" sz="2700" b="1" dirty="0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vil</a:t>
            </a:r>
            <a:r>
              <a:rPr lang="en-US" sz="2700" b="1" dirty="0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 have </a:t>
            </a:r>
            <a:r>
              <a:rPr lang="en-US" sz="27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mulighed</a:t>
            </a:r>
            <a:r>
              <a:rPr lang="en-US" sz="2700" b="1" dirty="0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 for at </a:t>
            </a:r>
            <a:r>
              <a:rPr lang="en-US" sz="27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genbesøge</a:t>
            </a:r>
            <a:r>
              <a:rPr lang="en-US" sz="2700" b="1" dirty="0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viden</a:t>
            </a:r>
            <a:r>
              <a:rPr lang="en-US" sz="2700" b="1" dirty="0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 om et </a:t>
            </a:r>
            <a:r>
              <a:rPr lang="en-US" sz="27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specifikt</a:t>
            </a:r>
            <a:r>
              <a:rPr lang="en-US" sz="2700" b="1" dirty="0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tema</a:t>
            </a:r>
            <a:r>
              <a:rPr lang="en-US" sz="2700" b="1" dirty="0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.</a:t>
            </a:r>
          </a:p>
          <a:p>
            <a:pPr algn="l">
              <a:lnSpc>
                <a:spcPts val="1399"/>
              </a:lnSpc>
            </a:pPr>
            <a:endParaRPr lang="en-US" sz="2700" b="1" dirty="0">
              <a:solidFill>
                <a:srgbClr val="000000"/>
              </a:solidFill>
              <a:latin typeface="Courier New" panose="02070309020205020404" pitchFamily="49" charset="0"/>
              <a:ea typeface="Courier New OS Bold"/>
              <a:cs typeface="Courier New" panose="02070309020205020404" pitchFamily="49" charset="0"/>
              <a:sym typeface="Courier New OS Bold"/>
            </a:endParaRPr>
          </a:p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700" b="1" dirty="0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Eller </a:t>
            </a:r>
            <a:r>
              <a:rPr lang="en-US" sz="27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til</a:t>
            </a:r>
            <a:r>
              <a:rPr lang="en-US" sz="2700" b="1" dirty="0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 dig, der </a:t>
            </a:r>
            <a:r>
              <a:rPr lang="en-US" sz="27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ønsker</a:t>
            </a:r>
            <a:r>
              <a:rPr lang="en-US" sz="2700" b="1" dirty="0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 at </a:t>
            </a:r>
            <a:r>
              <a:rPr lang="en-US" sz="27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inddrage</a:t>
            </a:r>
            <a:r>
              <a:rPr lang="en-US" sz="2700" b="1" dirty="0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 dine </a:t>
            </a:r>
            <a:r>
              <a:rPr lang="en-US" sz="27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pårørende</a:t>
            </a:r>
            <a:r>
              <a:rPr lang="en-US" sz="2700" b="1" dirty="0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i</a:t>
            </a:r>
            <a:r>
              <a:rPr lang="en-US" sz="2700" b="1" dirty="0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 den </a:t>
            </a:r>
            <a:r>
              <a:rPr lang="en-US" sz="27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viden</a:t>
            </a:r>
            <a:r>
              <a:rPr lang="en-US" sz="2700" b="1" dirty="0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 du </a:t>
            </a:r>
            <a:r>
              <a:rPr lang="en-US" sz="27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får</a:t>
            </a:r>
            <a:r>
              <a:rPr lang="en-US" sz="2700" b="1" dirty="0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 om din </a:t>
            </a:r>
            <a:r>
              <a:rPr lang="en-US" sz="2700" b="1" dirty="0" err="1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sygdom</a:t>
            </a:r>
            <a:r>
              <a:rPr lang="en-US" sz="2700" b="1" dirty="0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61966" y="2678737"/>
            <a:ext cx="7233134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 b="1" dirty="0">
                <a:solidFill>
                  <a:srgbClr val="00000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MIT LIV, MIN SUNDHED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4397245" y="5803567"/>
            <a:ext cx="6436838" cy="410348"/>
          </a:xfrm>
          <a:custGeom>
            <a:avLst/>
            <a:gdLst/>
            <a:ahLst/>
            <a:cxnLst/>
            <a:rect l="l" t="t" r="r" b="b"/>
            <a:pathLst>
              <a:path w="6436838" h="410348">
                <a:moveTo>
                  <a:pt x="0" y="0"/>
                </a:moveTo>
                <a:lnTo>
                  <a:pt x="6436838" y="0"/>
                </a:lnTo>
                <a:lnTo>
                  <a:pt x="6436838" y="410349"/>
                </a:lnTo>
                <a:lnTo>
                  <a:pt x="0" y="4103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00139" y="9071809"/>
            <a:ext cx="8444742" cy="538352"/>
          </a:xfrm>
          <a:custGeom>
            <a:avLst/>
            <a:gdLst/>
            <a:ahLst/>
            <a:cxnLst/>
            <a:rect l="l" t="t" r="r" b="b"/>
            <a:pathLst>
              <a:path w="8444742" h="538352">
                <a:moveTo>
                  <a:pt x="0" y="0"/>
                </a:moveTo>
                <a:lnTo>
                  <a:pt x="8444742" y="0"/>
                </a:lnTo>
                <a:lnTo>
                  <a:pt x="8444742" y="538352"/>
                </a:lnTo>
                <a:lnTo>
                  <a:pt x="0" y="5383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490614" y="2721083"/>
            <a:ext cx="8115300" cy="6537217"/>
            <a:chOff x="0" y="0"/>
            <a:chExt cx="2137363" cy="17217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37363" cy="1721736"/>
            </a:xfrm>
            <a:custGeom>
              <a:avLst/>
              <a:gdLst/>
              <a:ahLst/>
              <a:cxnLst/>
              <a:rect l="l" t="t" r="r" b="b"/>
              <a:pathLst>
                <a:path w="2137363" h="1721736">
                  <a:moveTo>
                    <a:pt x="0" y="0"/>
                  </a:moveTo>
                  <a:lnTo>
                    <a:pt x="2137363" y="0"/>
                  </a:lnTo>
                  <a:lnTo>
                    <a:pt x="2137363" y="1721736"/>
                  </a:lnTo>
                  <a:lnTo>
                    <a:pt x="0" y="1721736"/>
                  </a:lnTo>
                  <a:close/>
                </a:path>
              </a:pathLst>
            </a:custGeom>
            <a:solidFill>
              <a:srgbClr val="ECDDC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137363" cy="17598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745523" y="2924371"/>
            <a:ext cx="9252268" cy="1985032"/>
          </a:xfrm>
          <a:custGeom>
            <a:avLst/>
            <a:gdLst/>
            <a:ahLst/>
            <a:cxnLst/>
            <a:rect l="l" t="t" r="r" b="b"/>
            <a:pathLst>
              <a:path w="9252268" h="1985032">
                <a:moveTo>
                  <a:pt x="0" y="0"/>
                </a:moveTo>
                <a:lnTo>
                  <a:pt x="9252268" y="0"/>
                </a:lnTo>
                <a:lnTo>
                  <a:pt x="9252268" y="1985032"/>
                </a:lnTo>
                <a:lnTo>
                  <a:pt x="0" y="19850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102448" y="9171673"/>
            <a:ext cx="5311750" cy="338624"/>
          </a:xfrm>
          <a:custGeom>
            <a:avLst/>
            <a:gdLst/>
            <a:ahLst/>
            <a:cxnLst/>
            <a:rect l="l" t="t" r="r" b="b"/>
            <a:pathLst>
              <a:path w="5311750" h="338624">
                <a:moveTo>
                  <a:pt x="0" y="0"/>
                </a:moveTo>
                <a:lnTo>
                  <a:pt x="5311750" y="0"/>
                </a:lnTo>
                <a:lnTo>
                  <a:pt x="5311750" y="338624"/>
                </a:lnTo>
                <a:lnTo>
                  <a:pt x="0" y="338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05422" y="4625046"/>
            <a:ext cx="6505803" cy="5230798"/>
          </a:xfrm>
          <a:custGeom>
            <a:avLst/>
            <a:gdLst/>
            <a:ahLst/>
            <a:cxnLst/>
            <a:rect l="l" t="t" r="r" b="b"/>
            <a:pathLst>
              <a:path w="6505803" h="5230798">
                <a:moveTo>
                  <a:pt x="0" y="0"/>
                </a:moveTo>
                <a:lnTo>
                  <a:pt x="6505802" y="0"/>
                </a:lnTo>
                <a:lnTo>
                  <a:pt x="6505802" y="5230798"/>
                </a:lnTo>
                <a:lnTo>
                  <a:pt x="0" y="52307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2625" r="-20311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876300"/>
            <a:ext cx="12687300" cy="1287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INDHOLD I APP’EN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97791" y="3283532"/>
            <a:ext cx="7261509" cy="5474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93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appen kan du følge et forløb, hvor du får viden om en bestemt sundhedsudfordring, fx en kronisk sygdom, smerter eller rygestop.</a:t>
            </a:r>
          </a:p>
          <a:p>
            <a:pPr algn="l">
              <a:lnSpc>
                <a:spcPts val="4340"/>
              </a:lnSpc>
            </a:pPr>
            <a:endParaRPr lang="en-US" sz="3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69293" lvl="1" indent="-334646" algn="l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 digitalt kursusforløb består af en række obligatoriske og selvvalgte temaer med tilhørende sessioner, som kan hjælpe dig til at leve et godt liv med din sundhedsudfordring.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90614" y="-707917"/>
            <a:ext cx="7579175" cy="11471632"/>
            <a:chOff x="0" y="0"/>
            <a:chExt cx="1996161" cy="30213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96161" cy="3021335"/>
            </a:xfrm>
            <a:custGeom>
              <a:avLst/>
              <a:gdLst/>
              <a:ahLst/>
              <a:cxnLst/>
              <a:rect l="l" t="t" r="r" b="b"/>
              <a:pathLst>
                <a:path w="1996161" h="3021335">
                  <a:moveTo>
                    <a:pt x="0" y="0"/>
                  </a:moveTo>
                  <a:lnTo>
                    <a:pt x="1996161" y="0"/>
                  </a:lnTo>
                  <a:lnTo>
                    <a:pt x="1996161" y="3021335"/>
                  </a:lnTo>
                  <a:lnTo>
                    <a:pt x="0" y="3021335"/>
                  </a:lnTo>
                  <a:close/>
                </a:path>
              </a:pathLst>
            </a:custGeom>
            <a:solidFill>
              <a:srgbClr val="ECDDC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96161" cy="3059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732454" flipH="1" flipV="1">
            <a:off x="2919939" y="1588204"/>
            <a:ext cx="7317805" cy="2873902"/>
          </a:xfrm>
          <a:custGeom>
            <a:avLst/>
            <a:gdLst/>
            <a:ahLst/>
            <a:cxnLst/>
            <a:rect l="l" t="t" r="r" b="b"/>
            <a:pathLst>
              <a:path w="7317805" h="2873902">
                <a:moveTo>
                  <a:pt x="7317805" y="2873901"/>
                </a:moveTo>
                <a:lnTo>
                  <a:pt x="0" y="2873901"/>
                </a:lnTo>
                <a:lnTo>
                  <a:pt x="0" y="0"/>
                </a:lnTo>
                <a:lnTo>
                  <a:pt x="7317805" y="0"/>
                </a:lnTo>
                <a:lnTo>
                  <a:pt x="7317805" y="287390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78933">
            <a:off x="13412189" y="410233"/>
            <a:ext cx="7315200" cy="1236934"/>
          </a:xfrm>
          <a:custGeom>
            <a:avLst/>
            <a:gdLst/>
            <a:ahLst/>
            <a:cxnLst/>
            <a:rect l="l" t="t" r="r" b="b"/>
            <a:pathLst>
              <a:path w="7315200" h="1236934">
                <a:moveTo>
                  <a:pt x="0" y="0"/>
                </a:moveTo>
                <a:lnTo>
                  <a:pt x="7315200" y="0"/>
                </a:lnTo>
                <a:lnTo>
                  <a:pt x="7315200" y="1236934"/>
                </a:lnTo>
                <a:lnTo>
                  <a:pt x="0" y="12369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704" y="6915410"/>
            <a:ext cx="1715458" cy="17154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0960" y="6915410"/>
            <a:ext cx="1715458" cy="1715458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>
            <a:off x="1987291" y="7715000"/>
            <a:ext cx="809370" cy="289350"/>
          </a:xfrm>
          <a:custGeom>
            <a:avLst/>
            <a:gdLst/>
            <a:ahLst/>
            <a:cxnLst/>
            <a:rect l="l" t="t" r="r" b="b"/>
            <a:pathLst>
              <a:path w="809370" h="289350">
                <a:moveTo>
                  <a:pt x="0" y="0"/>
                </a:moveTo>
                <a:lnTo>
                  <a:pt x="809369" y="0"/>
                </a:lnTo>
                <a:lnTo>
                  <a:pt x="809369" y="289349"/>
                </a:lnTo>
                <a:lnTo>
                  <a:pt x="0" y="2893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772490" y="7144408"/>
            <a:ext cx="1767532" cy="967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4"/>
              </a:lnSpc>
            </a:pPr>
            <a:r>
              <a:rPr lang="en-US" sz="2753" b="1">
                <a:solidFill>
                  <a:srgbClr val="FF9636"/>
                </a:solidFill>
                <a:latin typeface="Raleway Bold"/>
                <a:ea typeface="Raleway Bold"/>
                <a:cs typeface="Raleway Bold"/>
                <a:sym typeface="Raleway Bold"/>
              </a:rPr>
              <a:t>Google</a:t>
            </a:r>
          </a:p>
          <a:p>
            <a:pPr algn="l">
              <a:lnSpc>
                <a:spcPts val="3854"/>
              </a:lnSpc>
              <a:spcBef>
                <a:spcPct val="0"/>
              </a:spcBef>
            </a:pPr>
            <a:r>
              <a:rPr lang="en-US" sz="2753" b="1">
                <a:solidFill>
                  <a:srgbClr val="FF9636"/>
                </a:solidFill>
                <a:latin typeface="Raleway Bold"/>
                <a:ea typeface="Raleway Bold"/>
                <a:cs typeface="Raleway Bold"/>
                <a:sym typeface="Raleway Bold"/>
              </a:rPr>
              <a:t>Play</a:t>
            </a:r>
          </a:p>
        </p:txBody>
      </p:sp>
      <p:sp>
        <p:nvSpPr>
          <p:cNvPr id="11" name="Freeform 11"/>
          <p:cNvSpPr/>
          <p:nvPr/>
        </p:nvSpPr>
        <p:spPr>
          <a:xfrm>
            <a:off x="5930244" y="7715000"/>
            <a:ext cx="809370" cy="289350"/>
          </a:xfrm>
          <a:custGeom>
            <a:avLst/>
            <a:gdLst/>
            <a:ahLst/>
            <a:cxnLst/>
            <a:rect l="l" t="t" r="r" b="b"/>
            <a:pathLst>
              <a:path w="809370" h="289350">
                <a:moveTo>
                  <a:pt x="0" y="0"/>
                </a:moveTo>
                <a:lnTo>
                  <a:pt x="809369" y="0"/>
                </a:lnTo>
                <a:lnTo>
                  <a:pt x="809369" y="289349"/>
                </a:lnTo>
                <a:lnTo>
                  <a:pt x="0" y="2893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90029" y="5288113"/>
            <a:ext cx="5022898" cy="1524392"/>
          </a:xfrm>
          <a:custGeom>
            <a:avLst/>
            <a:gdLst/>
            <a:ahLst/>
            <a:cxnLst/>
            <a:rect l="l" t="t" r="r" b="b"/>
            <a:pathLst>
              <a:path w="5022898" h="1524392">
                <a:moveTo>
                  <a:pt x="0" y="0"/>
                </a:moveTo>
                <a:lnTo>
                  <a:pt x="5022898" y="0"/>
                </a:lnTo>
                <a:lnTo>
                  <a:pt x="5022898" y="1524392"/>
                </a:lnTo>
                <a:lnTo>
                  <a:pt x="0" y="152439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31636" b="-43677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700" y="952500"/>
            <a:ext cx="7585323" cy="712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SÅDAN KOMMER DU I GANG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17804" y="4759950"/>
            <a:ext cx="6569878" cy="681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3"/>
              </a:lnSpc>
            </a:pPr>
            <a:r>
              <a:rPr lang="en-US" sz="3924" b="1" spc="156" dirty="0">
                <a:solidFill>
                  <a:srgbClr val="07382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Download </a:t>
            </a:r>
            <a:r>
              <a:rPr lang="en-US" sz="3924" b="1" spc="156" dirty="0" err="1">
                <a:solidFill>
                  <a:srgbClr val="07382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app’en</a:t>
            </a:r>
            <a:r>
              <a:rPr lang="en-US" sz="3924" b="1" spc="156" dirty="0">
                <a:solidFill>
                  <a:srgbClr val="073820"/>
                </a:solidFill>
                <a:latin typeface="Courier New" panose="02070309020205020404" pitchFamily="49" charset="0"/>
                <a:ea typeface="Courier New OS Bold"/>
                <a:cs typeface="Courier New" panose="02070309020205020404" pitchFamily="49" charset="0"/>
                <a:sym typeface="Courier New OS Bold"/>
              </a:rPr>
              <a:t> her: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505758" y="2104822"/>
            <a:ext cx="5736381" cy="7153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4272" lvl="1" indent="-327136" algn="l">
              <a:lnSpc>
                <a:spcPts val="4879"/>
              </a:lnSpc>
              <a:buFont typeface="Arial"/>
              <a:buChar char="•"/>
            </a:pPr>
            <a:r>
              <a:rPr lang="en-US" sz="30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 nødvendigt at du har adgang til en smartphone eller tablet og er fortrolig med at bruge app’s.</a:t>
            </a:r>
          </a:p>
          <a:p>
            <a:pPr algn="l">
              <a:lnSpc>
                <a:spcPts val="1342"/>
              </a:lnSpc>
            </a:pPr>
            <a:endParaRPr lang="en-US" sz="303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54272" lvl="1" indent="-327136" algn="l">
              <a:lnSpc>
                <a:spcPts val="4879"/>
              </a:lnSpc>
              <a:buFont typeface="Arial"/>
              <a:buChar char="•"/>
            </a:pPr>
            <a:r>
              <a:rPr lang="en-US" sz="30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 kan tage forløbet helt på egen hånd eller sideløbende med dit forløb her i Sundhedscentret.</a:t>
            </a:r>
          </a:p>
          <a:p>
            <a:pPr algn="l">
              <a:lnSpc>
                <a:spcPts val="1342"/>
              </a:lnSpc>
            </a:pPr>
            <a:endParaRPr lang="en-US" sz="303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54272" lvl="1" indent="-327136" algn="l">
              <a:lnSpc>
                <a:spcPts val="4879"/>
              </a:lnSpc>
              <a:buFont typeface="Arial"/>
              <a:buChar char="•"/>
            </a:pPr>
            <a:r>
              <a:rPr lang="en-US" sz="30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 kan gå i gang allerede nu. Download app'en i Google Play eller App Store.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7804" y="7207287"/>
            <a:ext cx="1420567" cy="967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4"/>
              </a:lnSpc>
            </a:pPr>
            <a:r>
              <a:rPr lang="en-US" sz="2753" b="1">
                <a:solidFill>
                  <a:srgbClr val="FF9636"/>
                </a:solidFill>
                <a:latin typeface="Raleway Bold"/>
                <a:ea typeface="Raleway Bold"/>
                <a:cs typeface="Raleway Bold"/>
                <a:sym typeface="Raleway Bold"/>
              </a:rPr>
              <a:t>App</a:t>
            </a:r>
          </a:p>
          <a:p>
            <a:pPr algn="l">
              <a:lnSpc>
                <a:spcPts val="3854"/>
              </a:lnSpc>
              <a:spcBef>
                <a:spcPct val="0"/>
              </a:spcBef>
            </a:pPr>
            <a:r>
              <a:rPr lang="en-US" sz="2753" b="1">
                <a:solidFill>
                  <a:srgbClr val="FF9636"/>
                </a:solidFill>
                <a:latin typeface="Raleway Bold"/>
                <a:ea typeface="Raleway Bold"/>
                <a:cs typeface="Raleway Bold"/>
                <a:sym typeface="Raleway Bold"/>
              </a:rPr>
              <a:t>Store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7804" y="9017635"/>
            <a:ext cx="8214802" cy="303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9"/>
              </a:lnSpc>
              <a:spcBef>
                <a:spcPct val="0"/>
              </a:spcBef>
            </a:pPr>
            <a:r>
              <a:rPr lang="en-US" sz="1828">
                <a:solidFill>
                  <a:srgbClr val="000000"/>
                </a:solidFill>
                <a:latin typeface="Foundry Sans"/>
                <a:ea typeface="Foundry Sans"/>
                <a:cs typeface="Foundry Sans"/>
                <a:sym typeface="Foundry Sans"/>
              </a:rPr>
              <a:t>Læs mere på vores hjemmeside på: sund.frederiksberg.dk/digitaltkursusforloeb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183</Words>
  <Application>Microsoft Office PowerPoint</Application>
  <PresentationFormat>Brugerdefineret</PresentationFormat>
  <Paragraphs>21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11" baseType="lpstr">
      <vt:lpstr>Courier New</vt:lpstr>
      <vt:lpstr>Foundry Sans</vt:lpstr>
      <vt:lpstr>Tahoma Bold</vt:lpstr>
      <vt:lpstr>Courier New OS Bold</vt:lpstr>
      <vt:lpstr>Calibri</vt:lpstr>
      <vt:lpstr>Arial</vt:lpstr>
      <vt:lpstr>Raleway Bold</vt:lpstr>
      <vt:lpstr>Office Theme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om MLMS (kopi)</dc:title>
  <cp:lastModifiedBy>Sabine Lundquist</cp:lastModifiedBy>
  <cp:revision>2</cp:revision>
  <dcterms:created xsi:type="dcterms:W3CDTF">2006-08-16T00:00:00Z</dcterms:created>
  <dcterms:modified xsi:type="dcterms:W3CDTF">2025-03-27T13:58:47Z</dcterms:modified>
  <dc:identifier>DAGhVIM9WJM</dc:identifier>
</cp:coreProperties>
</file>